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HY헤드라인M" panose="02030600000101010101" pitchFamily="18" charset="-127"/>
      <p:regular r:id="rId20"/>
    </p:embeddedFont>
    <p:embeddedFont>
      <p:font typeface="함초롬돋움" panose="020B0604000101010101" pitchFamily="50" charset="-127"/>
      <p:regular r:id="rId21"/>
      <p:bold r:id="rId22"/>
    </p:embeddedFont>
    <p:embeddedFont>
      <p:font typeface="휴먼엑스포" panose="02030504000101010101" pitchFamily="18" charset="-127"/>
      <p:regular r:id="rId23"/>
    </p:embeddedFont>
    <p:embeddedFont>
      <p:font typeface="HY견고딕" panose="02030600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51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4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iyeon0111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hyperlink" Target="https://github.com/erimi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hyperlink" Target="https://github.com/GyoungJunLE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hyperlink" Target="https://github.com/Heesub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mediastat.or.kr/kor/tblInfo/TblInfoList.html?vw_cd=MT_AATITLE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www.lguplus.com/iptv/channel-guide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goodfreephotos.com/other-photos/numbers/red-number-1.png.php" TargetMode="External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5EAF00-A3E8-E904-7914-D7754B65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1232"/>
            <a:ext cx="733901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IPTV 채널 추천 서비스 기획서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성별과 연령에 맞춰 개인화된 IPTV 채널을 </a:t>
            </a:r>
            <a:r>
              <a:rPr lang="en-US" sz="1750" dirty="0" err="1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추천해주는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혁신적인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서비스입니다.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F5DBB77-E3EA-20A2-87A9-03E2B4A0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0328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서비스 효과 및 전망</a:t>
            </a:r>
            <a:endParaRPr lang="en-US" sz="44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750457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1965841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경험 개선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94322" y="2448401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검색 시간 감소, 원하는 프로그램 빠르게 제공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043357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258741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시청률 증가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94322" y="3741301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알고리즘으로 IPTV 시청 시간 증가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336256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4551640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경쟁력 확보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94322" y="5034201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서비스와의 차별화 제공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629156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5844540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수익성 향상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94322" y="6327100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VOD 콘텐츠 구매율 상승, 맞춤형 광고 적용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93790" y="7164467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추천을 통해 시청 만족도가 크게 증가할 것으로 예상됩니다.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8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2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6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D11146F-D650-5EE4-7E75-6CE3425E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50" y="3248263"/>
            <a:ext cx="7434382" cy="743438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950" y="3248263"/>
            <a:ext cx="7434382" cy="743438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950" y="3248263"/>
            <a:ext cx="7434382" cy="743438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950" y="3248263"/>
            <a:ext cx="7434382" cy="743438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76989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주요 기능</a:t>
            </a:r>
            <a:endParaRPr lang="en-US" sz="44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593" y="5671185"/>
            <a:ext cx="363617" cy="4544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6353" y="4162425"/>
            <a:ext cx="363617" cy="4544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073" y="4162425"/>
            <a:ext cx="363617" cy="45446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8833" y="5671185"/>
            <a:ext cx="363617" cy="454462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720780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사용자는 각자 고유한 손 모양으로 프로필에 로그인하고 맞춤형 추천을 받습니다.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2"/>
          <p:cNvSpPr/>
          <p:nvPr/>
        </p:nvSpPr>
        <p:spPr>
          <a:xfrm>
            <a:off x="888802" y="302192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 수집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93790" y="3504486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성별, 연령대, 선호 장르, 시청 시간대 수집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 4"/>
          <p:cNvSpPr/>
          <p:nvPr/>
        </p:nvSpPr>
        <p:spPr>
          <a:xfrm>
            <a:off x="4295537" y="2159675"/>
            <a:ext cx="269783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추천 시스템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5"/>
          <p:cNvSpPr/>
          <p:nvPr/>
        </p:nvSpPr>
        <p:spPr>
          <a:xfrm>
            <a:off x="4295537" y="2642235"/>
            <a:ext cx="269783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연령/성별 기반 인기 채널 제공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 6"/>
          <p:cNvSpPr/>
          <p:nvPr/>
        </p:nvSpPr>
        <p:spPr>
          <a:xfrm>
            <a:off x="7571780" y="1814870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 추천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 7"/>
          <p:cNvSpPr/>
          <p:nvPr/>
        </p:nvSpPr>
        <p:spPr>
          <a:xfrm>
            <a:off x="7476768" y="2297430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선호 채널 기반 유사 프로그램 추천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 8"/>
          <p:cNvSpPr/>
          <p:nvPr/>
        </p:nvSpPr>
        <p:spPr>
          <a:xfrm>
            <a:off x="10913269" y="302192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 모양 인식 로그인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 9"/>
          <p:cNvSpPr/>
          <p:nvPr/>
        </p:nvSpPr>
        <p:spPr>
          <a:xfrm>
            <a:off x="10818257" y="3504486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웹캠 활용 제스처 기반 다중 프로필 지원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8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2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6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E2FB706-4194-CD01-7B19-782B048A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7635"/>
            <a:ext cx="521148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손 모양 인식 로그인이란?</a:t>
            </a:r>
            <a:endParaRPr lang="en-US" sz="39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99941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카메라로 사용자의 고유한 손 모양을 인식하여 자동으로 프로필을 선택합니다.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524601"/>
            <a:ext cx="963930" cy="11568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46922" y="271736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 모양 등록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46922" y="3149203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최초 1회 사용자별 고유 손 모양을 등록합니다.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681413"/>
            <a:ext cx="963930" cy="11568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46922" y="387417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카메라 인식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46922" y="4306014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 내장 또는 외장 웹캠이 손 모양을 실시간 인식합니다.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38224"/>
            <a:ext cx="963930" cy="11568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46922" y="5030986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프로필 선택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046922" y="5462826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인식된 손 모양에 맞는 사용자 프로필로 자동 전환됩니다.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995035"/>
            <a:ext cx="963930" cy="115681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46922" y="618779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 추천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046922" y="661963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개인화된 채널과 콘텐츠를 즉시 제공받습니다.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8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2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6FB2E10-86D7-0370-06C0-50571CC1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95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추천 시스템 설계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578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276136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활용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7579" y="5784294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 기록, 메타데이터, 실시간 편성표, 손 모양 인식 데이터 활용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531578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276136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알고리즘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4933236" y="5784294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필터링, 콘텐츠 기반 추천, 인기 기반 추천 적용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53157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276136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프로필 지원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279011" y="5784294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프로필별 데이터 저장, 손 모양 인식 기반 자동 로그인 연계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53157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276136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패턴 분석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624786" y="5784294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프로필별 시청 시간 분석, 머신러닝 기반 인식 모델 개선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8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2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8196F26-3960-BBB5-DEF9-7BA5C9A3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16" y="2630686"/>
            <a:ext cx="4347567" cy="907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68230" y="38781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인공지능 모델 개발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368230" y="438626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맞춤형 추천과 제스처 인식을 위한 AI 모델을 구현합니다.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368230" y="524815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TensorFlow 기반 추천 알고리즘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5368230" y="569035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MediaPipe 활용 손 모양 인식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5368230" y="613255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기반 고정밀 제스처 분류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143279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기술 및 개발 계획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3068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7810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수집 기술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446079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IPTV 시청 행동 데이터를 실시간으로 수집합니다.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532268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VOD 및 실시간 방송 로그 추출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576488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 편성표 자동 크롤링 시스템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620708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 모양 이미지 데이터셋 구축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043" y="2630686"/>
            <a:ext cx="4347567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174306" y="38781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프론트/백엔드 구성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715856" y="438626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중심 인터페이스와 확장성 높은 서버 구축이 목표입니다.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715856" y="524815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React 기반 반응형 UI 설계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715856" y="569035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 FastAPI 백엔드 구축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715856" y="613255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PostgreSQL 데이터베이스 연동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7D62C9E-A4CB-C576-93F2-301C26AD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36878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서비스 기대 효과</a:t>
            </a:r>
            <a:endParaRPr 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635204"/>
            <a:ext cx="1304211" cy="1049060"/>
          </a:xfrm>
          <a:prstGeom prst="roundRect">
            <a:avLst>
              <a:gd name="adj" fmla="val 6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26237" y="2010251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en-US" sz="18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268022" y="180522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경험</a:t>
            </a:r>
            <a:endParaRPr lang="en-US" sz="2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68022" y="2242066"/>
            <a:ext cx="444948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 모양 인식으로 자동 로그인하여 사용자별 콘텐츠를 즉시 제공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183011" y="2674739"/>
            <a:ext cx="11568589" cy="1143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2769275"/>
            <a:ext cx="2608540" cy="1049060"/>
          </a:xfrm>
          <a:prstGeom prst="roundRect">
            <a:avLst>
              <a:gd name="adj" fmla="val 6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978462" y="3144322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en-US" sz="18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572351" y="293929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동작 인식 기능</a:t>
            </a:r>
            <a:endParaRPr lang="en-US" sz="2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72351" y="3376136"/>
            <a:ext cx="46168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일시정지, 제스처 기반 채널 전환으로 리모컨 없이 TV를 제어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487341" y="3808809"/>
            <a:ext cx="10264259" cy="1143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3903345"/>
            <a:ext cx="3912751" cy="1049060"/>
          </a:xfrm>
          <a:prstGeom prst="roundRect">
            <a:avLst>
              <a:gd name="adj" fmla="val 6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630567" y="4278392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en-US" sz="18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876562" y="407336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웹캠 통합 서비스</a:t>
            </a:r>
            <a:endParaRPr lang="en-US" sz="2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876562" y="4510207"/>
            <a:ext cx="43030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영상통화, 공동 시청, 홈 피트니스 모드로 IPTV 활용도를 높임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791551" y="4942880"/>
            <a:ext cx="8960048" cy="1143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037415"/>
            <a:ext cx="5217081" cy="1049060"/>
          </a:xfrm>
          <a:prstGeom prst="roundRect">
            <a:avLst>
              <a:gd name="adj" fmla="val 6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282672" y="5412462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en-US" sz="18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180892" y="520743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안전 및 건강관리</a:t>
            </a:r>
            <a:endParaRPr lang="en-US" sz="2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180892" y="5644277"/>
            <a:ext cx="438983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노약자 이상 행동 감지, 어린이 시청 제한으로 가족 안전을 보호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5881" y="6076950"/>
            <a:ext cx="7655719" cy="1143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6171486"/>
            <a:ext cx="6521410" cy="1321237"/>
          </a:xfrm>
          <a:prstGeom prst="roundRect">
            <a:avLst>
              <a:gd name="adj" fmla="val 54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34897" y="6682621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en-US" sz="18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485221" y="634150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이탈 방지 시스템</a:t>
            </a:r>
            <a:endParaRPr lang="en-US" sz="2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85221" y="6778347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 패턴 분석으로 맞춤형 혜택을 제공하여 서비스 충성도를 유지청 패턴 분석으로 맞춤형 혜택을 제공하여 서비스 충성도를 유지합니다.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4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8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4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2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4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4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4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4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6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4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4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4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4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4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4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4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4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4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4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9E9CDC-BCC0-4DDC-7D35-753052AB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4499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자주 묻는 질문 (FAQ)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제스처 인식은 어떤 환경에서 가장 잘 작동하나요?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밝은 실내 환경과 사용자의 손이 웹캠에 잘 보이는 조건에서 최적화됩니다.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개인정보는 어떻게 보호되나요?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모든 제스처 데이터는 로컬에서 처리되며 시청 패턴만 암호화하여 서버로 전송됩니다.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IPTV와 호환되나요?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대부분의 최신 스마트 TV와 셋톱박스에 웹캠 연결만으로 서비스를 이용할 수 있습니다.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인터넷 연결이 불안정할 때도 작동하나요?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기본 제스처 기능은 오프라인에서도 작동하며, 추천 기능은 연결 시 자동 업데이트됩니다.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가족 구성원을 어떻게 구분하나요?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 사용자의 고유한 손 모양 패턴을 등록하여 자동으로 프로필을 전환합니다.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427767-402F-61DA-924B-EF307EAB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54730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etrona Bold" pitchFamily="34" charset="-120"/>
              </a:rPr>
              <a:t>IFITV로,</a:t>
            </a:r>
            <a:endParaRPr lang="en-US" sz="2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28148"/>
            <a:ext cx="6846927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etrona Bold" pitchFamily="34" charset="-120"/>
              </a:rPr>
              <a:t>당신만을 위한 TV 경험을 손끝으로 완성하세요.</a:t>
            </a:r>
            <a:endParaRPr lang="en-US" sz="2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C4D7F9E-B216-9554-8DCD-456DBD8A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3" name="그래픽 22" descr="목표 대상 그룹 단색으로 채워진">
            <a:extLst>
              <a:ext uri="{FF2B5EF4-FFF2-40B4-BE49-F238E27FC236}">
                <a16:creationId xmlns:a16="http://schemas.microsoft.com/office/drawing/2014/main" id="{31B31827-4B8B-6FEE-570F-D89345061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337" y="5408596"/>
            <a:ext cx="914400" cy="9144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1489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팀원 소개 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2346841"/>
            <a:ext cx="3005495" cy="30054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35823"/>
            <a:ext cx="300549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 err="1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백지</a:t>
            </a:r>
            <a:r>
              <a:rPr lang="ko-KR" altLang="en-US" sz="28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18515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추천 모델 개발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
@ ​</a:t>
            </a:r>
            <a:r>
              <a:rPr lang="en-US" sz="1750" u="sng" dirty="0">
                <a:solidFill>
                  <a:srgbClr val="007E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github.com/Jiyeon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446" y="2346841"/>
            <a:ext cx="3005614" cy="30056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635943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이경준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621863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가공, 통합 및 테스트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4139446" y="658141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@ </a:t>
            </a:r>
            <a:r>
              <a:rPr lang="en-US" sz="1750" u="sng" dirty="0">
                <a:solidFill>
                  <a:srgbClr val="007E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github.com/GyoungJun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221" y="2346841"/>
            <a:ext cx="3005614" cy="30056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221" y="5635943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이예림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85221" y="621863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손동작 인식 모델 개발 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
@ </a:t>
            </a:r>
            <a:r>
              <a:rPr lang="en-US" sz="1750" u="sng" dirty="0">
                <a:solidFill>
                  <a:srgbClr val="007E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github.com/Yerim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0997" y="2346841"/>
            <a:ext cx="3005614" cy="30056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997" y="5635943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정희섭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830997" y="621863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프론트엔드 및 백엔드 구축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
@ </a:t>
            </a:r>
            <a:r>
              <a:rPr lang="en-US" sz="1750" u="sng" dirty="0">
                <a:solidFill>
                  <a:srgbClr val="007EB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github.com/Heesub</a:t>
            </a: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44F95D-AC36-A7F6-8B9D-85E3D726AFCA}"/>
              </a:ext>
            </a:extLst>
          </p:cNvPr>
          <p:cNvSpPr txBox="1"/>
          <p:nvPr/>
        </p:nvSpPr>
        <p:spPr>
          <a:xfrm>
            <a:off x="1606123" y="5621572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Leader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3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3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3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3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3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3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3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3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3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3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3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6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3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3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3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3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3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3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9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3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3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C1F41A-8813-7C05-0E5D-70C2F775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059073"/>
            <a:ext cx="72634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etrona Bold" pitchFamily="34" charset="-120"/>
              </a:rPr>
              <a:t>당신의 TV, 손끝으로 FIT되다.</a:t>
            </a:r>
            <a:endParaRPr lang="en-US" sz="46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16939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etrona Bold" pitchFamily="34" charset="-120"/>
              </a:rPr>
              <a:t>IFITV</a:t>
            </a:r>
            <a:endParaRPr lang="en-US" sz="64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7B5D0C6-5BAC-961A-39E4-F56DC3BD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서비스 주제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01986" y="39690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개인화된 추천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77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 및 연령대 맞춤형 채널 제공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411" y="391775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428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선호도 기반 추천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25100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채널 선택 정보 활용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307" y="296668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954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편성표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7035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방영 중인 프로그램 정보 제공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533" y="569285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 행동 패턴을 분석하여 개인화된 채널과 프로그램을 추천합니다. 선호 채널을 기반으로 유사한 콘텐츠를 소개합니다.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BA1968D-B626-3460-1055-A6F1C065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820" y="406532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서비스 대상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9820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77" y="5431036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6935" y="5399127"/>
            <a:ext cx="39344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연령층의 IPTV 사용자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36936" y="627935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 연령대를 아우르는 서비스를 제공합니다.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30823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380" y="5431036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67938" y="5399127"/>
            <a:ext cx="36471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맞춤형 추천 원하는 사용자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967939" y="627018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취향에 맞는 콘텐츠를 찾는 시청자들에게 최적화되었습니다.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53994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0552" y="5431036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91109" y="5399127"/>
            <a:ext cx="39344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프로그램 탐색 희망자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391110" y="627935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콘텐츠를 쉽게 발견하고 싶은 사용자들에게 도움이 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B55E987-937E-638C-EA08-E8170525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33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etrona Bold" pitchFamily="34" charset="-120"/>
              </a:rPr>
              <a:t>타겟 </a:t>
            </a:r>
            <a:r>
              <a:rPr lang="en-US" sz="46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사용자</a:t>
            </a:r>
            <a:endParaRPr lang="en-US" sz="4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55614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연령층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7863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10대부터 60대 이상까지 모든 IPTV 사용자를 대상으로 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362" y="368319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맞춤형 추천 선호자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97628" y="337863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취향에 맞는 콘텐츠를 원하는 사용자들에게 적합합니다.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713" y="368319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 프로그램 탐색자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597628" y="583120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장르의 신규 콘텐츠를 발견하고 싶은 시청자입니다.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6713" y="534554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55614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 시간 최적화</a:t>
            </a:r>
            <a:endParaRPr lang="en-US" sz="2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583120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한정된 시간에 최적의 콘텐츠를 찾고자 하는 바쁜 현대인입니다.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362" y="5345549"/>
            <a:ext cx="318968" cy="3986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AA68C4D-469E-11FB-EB35-BBE792EE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0243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사용 데이터 및 출처</a:t>
            </a:r>
            <a:endParaRPr 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713559"/>
            <a:ext cx="22860" cy="3742253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636425" y="4084796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123867" y="390489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55" y="3928765"/>
            <a:ext cx="267891" cy="3349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31838" y="388358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IPTV 시청 기록 데이터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4264581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방송프로그램별 성별/연령대별 시청 시간 및 시청률 데이터를 활용합니다.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93790" y="4638794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출처: </a:t>
            </a: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미디어 통계 데이터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83673" y="493526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2" name="Shape 8"/>
          <p:cNvSpPr/>
          <p:nvPr/>
        </p:nvSpPr>
        <p:spPr>
          <a:xfrm>
            <a:off x="7123867" y="4755356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255" y="4779228"/>
            <a:ext cx="267891" cy="3349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65783" y="473404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메타데이터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165783" y="5115044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장르, 출연진, 유사 콘텐츠 매칭 정보를 수집합니다.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636425" y="570071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7" name="Shape 12"/>
          <p:cNvSpPr/>
          <p:nvPr/>
        </p:nvSpPr>
        <p:spPr>
          <a:xfrm>
            <a:off x="7123867" y="552080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255" y="5544681"/>
            <a:ext cx="267891" cy="3349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231838" y="549949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당일 TV 편성표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5880497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방송 중인 프로그램 정보를 실시간으로 반영합니다.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7483673" y="646616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2" name="Shape 16"/>
          <p:cNvSpPr/>
          <p:nvPr/>
        </p:nvSpPr>
        <p:spPr>
          <a:xfrm>
            <a:off x="7123867" y="6286262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255" y="6310134"/>
            <a:ext cx="267891" cy="33492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165783" y="626495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출처</a:t>
            </a:r>
            <a:endParaRPr lang="en-US" sz="17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8165783" y="6645950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IPTV 서비스 제공업체, 공공 데이터, 웹 크롤링을 통해 정보를 수집합니다.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F72B3C84-D6F8-CB2C-42DF-3E0A43610E64}"/>
              </a:ext>
            </a:extLst>
          </p:cNvPr>
          <p:cNvSpPr/>
          <p:nvPr/>
        </p:nvSpPr>
        <p:spPr>
          <a:xfrm>
            <a:off x="793790" y="6203795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유플러스 </a:t>
            </a:r>
            <a:r>
              <a:rPr lang="en-US" altLang="ko-KR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ITPV </a:t>
            </a:r>
            <a:r>
              <a:rPr lang="ko-KR" altLang="en-US" sz="13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채널 편성표</a:t>
            </a:r>
            <a:endParaRPr lang="en-US" sz="13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4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4" grpId="0" animBg="1"/>
      <p:bldP spid="25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75E9314-9759-5CE3-61F9-1A285E93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1081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서비스를 기획한 이유</a:t>
            </a:r>
            <a:endParaRPr lang="en-US" sz="44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2601" y="2061210"/>
            <a:ext cx="30480" cy="4549973"/>
          </a:xfrm>
          <a:prstGeom prst="roundRect">
            <a:avLst>
              <a:gd name="adj" fmla="val 296930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734532" y="2530793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0362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2937" y="237907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998" y="2276594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개인화 추천 부족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998" y="2759154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IPTV는 일반적인 인기 채널 추천에만 집중되어 있습니다.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34532" y="4004310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77713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2937" y="387517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99998" y="3750112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맞춤형 서비스 필요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99998" y="4232672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선호 채널, 장르, 시청 시간대에 맞춘 추천이 필요합니다.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34532" y="5477828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250656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2937" y="533740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99998" y="5223629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경쟁력 확보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99998" y="5706189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넷플릭스, 유튜브 등의 알고리즘과 경쟁하기 위한 AI 기반 시스템이 필요합니다.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80190" y="685359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IPTV 사용자 시청 패턴을 분석하여 개인화된 추천 시스템을 제공하고자 합니다.</a:t>
            </a:r>
            <a:endParaRPr lang="en-US" sz="1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4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4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8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4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4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2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4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4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4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4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6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2263A43-C9AD-1D79-AFBD-00657D51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399" cy="82136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AE4CA6-61DF-7436-C124-C1AB1A28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9"/>
            <a:ext cx="14630399" cy="8213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2754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etrona Bold" pitchFamily="34" charset="-120"/>
              </a:rPr>
              <a:t>기획한 이유에 대한 근거</a:t>
            </a:r>
            <a:endParaRPr lang="en-US" sz="39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004536"/>
            <a:ext cx="7556421" cy="1140976"/>
          </a:xfrm>
          <a:prstGeom prst="roundRect">
            <a:avLst>
              <a:gd name="adj" fmla="val 70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572" y="2204918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발전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0572" y="2636758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빅데이터 및 AI 기술 발전으로 맞춤형 추천 서비스의 활용이 증가했습니다.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190" y="3338274"/>
            <a:ext cx="7556421" cy="1140976"/>
          </a:xfrm>
          <a:prstGeom prst="roundRect">
            <a:avLst>
              <a:gd name="adj" fmla="val 70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572" y="353865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성장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80572" y="3970496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넷플릭스, 디즈니+, 웨이브 등의 성장으로 IPTV 경쟁력 강화가 필요합니다.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672013"/>
            <a:ext cx="7556421" cy="1140976"/>
          </a:xfrm>
          <a:prstGeom prst="roundRect">
            <a:avLst>
              <a:gd name="adj" fmla="val 70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572" y="487239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문제점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0572" y="5304234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채널 속 원하는 콘텐츠 찾기 어려움, 정적인 채널 구성, 통합 추천 기능 부족.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0190" y="6005751"/>
            <a:ext cx="7556421" cy="1140976"/>
          </a:xfrm>
          <a:prstGeom prst="roundRect">
            <a:avLst>
              <a:gd name="adj" fmla="val 70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0572" y="620613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효과</a:t>
            </a:r>
            <a:endParaRPr lang="en-US" sz="19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80572" y="6637973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시청 패턴 분석으로 정교한 추천, 맞춤형 광고로 수익성 증가, 시청률 증가 효과.</a:t>
            </a:r>
            <a:endParaRPr lang="en-US" sz="1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Image 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-15919"/>
            <a:ext cx="5486400" cy="8245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907</Words>
  <Application>Microsoft Office PowerPoint</Application>
  <PresentationFormat>사용자 지정</PresentationFormat>
  <Paragraphs>167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함초롬돋움</vt:lpstr>
      <vt:lpstr>휴먼엑스포</vt:lpstr>
      <vt:lpstr>Arial</vt:lpstr>
      <vt:lpstr>HY견고딕</vt:lpstr>
      <vt:lpstr>HY헤드라인M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11</cp:revision>
  <dcterms:created xsi:type="dcterms:W3CDTF">2025-03-24T03:43:14Z</dcterms:created>
  <dcterms:modified xsi:type="dcterms:W3CDTF">2025-03-24T07:52:15Z</dcterms:modified>
</cp:coreProperties>
</file>